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37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09D0-9E2C-4736-8BA6-96F3356E025C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A43C-1F34-48FB-8269-DD80060E9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34130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09D0-9E2C-4736-8BA6-96F3356E025C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A43C-1F34-48FB-8269-DD80060E9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801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09D0-9E2C-4736-8BA6-96F3356E025C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A43C-1F34-48FB-8269-DD80060E9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200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09D0-9E2C-4736-8BA6-96F3356E025C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A43C-1F34-48FB-8269-DD80060E9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8266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09D0-9E2C-4736-8BA6-96F3356E025C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A43C-1F34-48FB-8269-DD80060E9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0941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09D0-9E2C-4736-8BA6-96F3356E025C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A43C-1F34-48FB-8269-DD80060E9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6665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09D0-9E2C-4736-8BA6-96F3356E025C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A43C-1F34-48FB-8269-DD80060E9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16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09D0-9E2C-4736-8BA6-96F3356E025C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A43C-1F34-48FB-8269-DD80060E9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832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09D0-9E2C-4736-8BA6-96F3356E025C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A43C-1F34-48FB-8269-DD80060E9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46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09D0-9E2C-4736-8BA6-96F3356E025C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A43C-1F34-48FB-8269-DD80060E9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3271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909D0-9E2C-4736-8BA6-96F3356E025C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AA43C-1F34-48FB-8269-DD80060E9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89027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909D0-9E2C-4736-8BA6-96F3356E025C}" type="datetimeFigureOut">
              <a:rPr lang="ru-RU" smtClean="0"/>
              <a:t>23.04.2015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AA43C-1F34-48FB-8269-DD80060E9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67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1604" y="191185"/>
            <a:ext cx="9144000" cy="2387600"/>
          </a:xfrm>
        </p:spPr>
        <p:txBody>
          <a:bodyPr>
            <a:noAutofit/>
          </a:bodyPr>
          <a:lstStyle/>
          <a:p>
            <a:r>
              <a:rPr lang="ru-RU" b="1" i="1" dirty="0">
                <a:solidFill>
                  <a:srgbClr val="C00000"/>
                </a:solidFill>
              </a:rPr>
              <a:t>Тема: </a:t>
            </a:r>
            <a:r>
              <a:rPr lang="ru-RU" b="1" i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Установление господства Рима во всем </a:t>
            </a:r>
            <a:r>
              <a:rPr lang="ru-RU" b="1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Средиземноморье </a:t>
            </a:r>
            <a:endParaRPr lang="ru-RU" b="1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3212" y="2050279"/>
            <a:ext cx="9144000" cy="3377602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/>
              <a:t>План:</a:t>
            </a:r>
            <a:endParaRPr lang="ru-RU" sz="3000" dirty="0"/>
          </a:p>
          <a:p>
            <a:pPr algn="l"/>
            <a:r>
              <a:rPr lang="ru-RU" sz="3000" b="1" dirty="0"/>
              <a:t>1</a:t>
            </a:r>
            <a:r>
              <a:rPr lang="ru-RU" sz="3000" dirty="0"/>
              <a:t>.Поражение Македонии.</a:t>
            </a:r>
          </a:p>
          <a:p>
            <a:pPr algn="l"/>
            <a:r>
              <a:rPr lang="ru-RU" sz="3000" b="1" dirty="0"/>
              <a:t>2.</a:t>
            </a:r>
            <a:r>
              <a:rPr lang="ru-RU" sz="3000" dirty="0"/>
              <a:t>Разгром Сирии и конец Македонского царства.</a:t>
            </a:r>
          </a:p>
          <a:p>
            <a:pPr algn="l"/>
            <a:r>
              <a:rPr lang="ru-RU" sz="3000" b="1" dirty="0"/>
              <a:t>3.</a:t>
            </a:r>
            <a:r>
              <a:rPr lang="ru-RU" sz="3000" dirty="0"/>
              <a:t>Разрушение Коринфа и Карфагена. </a:t>
            </a:r>
          </a:p>
          <a:p>
            <a:pPr algn="l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5212" y="4171950"/>
            <a:ext cx="6972300" cy="2686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624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b="1" i="1" dirty="0" smtClean="0"/>
              <a:t>Параграф 39 + вопросы и задания на с.238 (устно)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3709656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09724"/>
            <a:ext cx="10515600" cy="6526635"/>
          </a:xfrm>
        </p:spPr>
        <p:txBody>
          <a:bodyPr>
            <a:normAutofit/>
          </a:bodyPr>
          <a:lstStyle/>
          <a:p>
            <a:r>
              <a:rPr lang="ru-RU" b="1" dirty="0"/>
              <a:t>1.</a:t>
            </a:r>
            <a:r>
              <a:rPr lang="ru-RU" dirty="0"/>
              <a:t> Первую войну с Карфагеном римлянам не удалось выиграть </a:t>
            </a:r>
          </a:p>
          <a:p>
            <a:r>
              <a:rPr lang="ru-RU" b="1" dirty="0"/>
              <a:t>2.</a:t>
            </a:r>
            <a:r>
              <a:rPr lang="ru-RU" dirty="0"/>
              <a:t> В 218 году до н.э. Ганнибал вышел из Испании вместе с войском и направился через Альпы. </a:t>
            </a:r>
          </a:p>
          <a:p>
            <a:r>
              <a:rPr lang="ru-RU" b="1" dirty="0"/>
              <a:t>3.</a:t>
            </a:r>
            <a:r>
              <a:rPr lang="ru-RU" dirty="0"/>
              <a:t> Переход через Альпы легко дался войску </a:t>
            </a:r>
            <a:r>
              <a:rPr lang="ru-RU" dirty="0" smtClean="0"/>
              <a:t>Ганнибала</a:t>
            </a:r>
            <a:endParaRPr lang="ru-RU" dirty="0"/>
          </a:p>
          <a:p>
            <a:r>
              <a:rPr lang="ru-RU" b="1" dirty="0"/>
              <a:t>4</a:t>
            </a:r>
            <a:r>
              <a:rPr lang="ru-RU" dirty="0"/>
              <a:t>. Галлы ненавидели покоривших их римлян, поэтому вступили в войско Ганнибала </a:t>
            </a:r>
          </a:p>
          <a:p>
            <a:r>
              <a:rPr lang="ru-RU" dirty="0"/>
              <a:t>5. Битва при Каннах началась в 212 г. до н.э. </a:t>
            </a:r>
            <a:endParaRPr lang="ru-RU" dirty="0" smtClean="0"/>
          </a:p>
          <a:p>
            <a:r>
              <a:rPr lang="ru-RU" b="1" dirty="0" smtClean="0"/>
              <a:t>6</a:t>
            </a:r>
            <a:r>
              <a:rPr lang="ru-RU" b="1" dirty="0"/>
              <a:t>. Ганнибал</a:t>
            </a:r>
            <a:r>
              <a:rPr lang="ru-RU" dirty="0"/>
              <a:t> построил свою армию в виде полумесяца выпуклой стороной к противнику </a:t>
            </a:r>
          </a:p>
          <a:p>
            <a:r>
              <a:rPr lang="ru-RU" b="1" dirty="0"/>
              <a:t>7.</a:t>
            </a:r>
            <a:r>
              <a:rPr lang="ru-RU" dirty="0"/>
              <a:t>  В ходе битвы римляне сумели победить Ганнибала </a:t>
            </a:r>
          </a:p>
          <a:p>
            <a:r>
              <a:rPr lang="ru-RU" b="1" dirty="0" smtClean="0"/>
              <a:t>8</a:t>
            </a:r>
            <a:r>
              <a:rPr lang="ru-RU" b="1" dirty="0"/>
              <a:t>.</a:t>
            </a:r>
            <a:r>
              <a:rPr lang="ru-RU" dirty="0"/>
              <a:t> В 202 г. до н.э.  началась битва у города Зама </a:t>
            </a:r>
          </a:p>
          <a:p>
            <a:r>
              <a:rPr lang="ru-RU" b="1" dirty="0" smtClean="0"/>
              <a:t>9</a:t>
            </a:r>
            <a:r>
              <a:rPr lang="ru-RU" b="1" dirty="0"/>
              <a:t>.</a:t>
            </a:r>
            <a:r>
              <a:rPr lang="ru-RU" dirty="0"/>
              <a:t> В ходе этой битвы ( у Замы) войска римского полководца </a:t>
            </a:r>
            <a:r>
              <a:rPr lang="ru-RU" dirty="0" err="1"/>
              <a:t>Сципиона</a:t>
            </a:r>
            <a:r>
              <a:rPr lang="ru-RU" dirty="0"/>
              <a:t>  были разбиты </a:t>
            </a:r>
            <a:r>
              <a:rPr lang="ru-RU" dirty="0" smtClean="0"/>
              <a:t>полностью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729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916" y="0"/>
            <a:ext cx="10181658" cy="686786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Овал 4"/>
          <p:cNvSpPr/>
          <p:nvPr/>
        </p:nvSpPr>
        <p:spPr>
          <a:xfrm>
            <a:off x="5410899" y="3137483"/>
            <a:ext cx="3615655" cy="31626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5635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3954" y="423848"/>
            <a:ext cx="4666945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600" b="1" i="1" u="sng" dirty="0" smtClean="0">
                <a:solidFill>
                  <a:srgbClr val="0070C0"/>
                </a:solidFill>
              </a:rPr>
              <a:t>Царь Сирии</a:t>
            </a:r>
            <a:br>
              <a:rPr lang="ru-RU" sz="6600" b="1" i="1" u="sng" dirty="0" smtClean="0">
                <a:solidFill>
                  <a:srgbClr val="0070C0"/>
                </a:solidFill>
              </a:rPr>
            </a:br>
            <a:r>
              <a:rPr lang="ru-RU" sz="6600" b="1" i="1" u="sng" dirty="0" smtClean="0">
                <a:solidFill>
                  <a:srgbClr val="0070C0"/>
                </a:solidFill>
              </a:rPr>
              <a:t>Антиох</a:t>
            </a:r>
            <a:endParaRPr lang="ru-RU" sz="6600" b="1" i="1" u="sng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5299" y="365125"/>
            <a:ext cx="4456083" cy="61136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3750" y="234473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4000" b="1" i="1" dirty="0" smtClean="0"/>
              <a:t>РИМСКО-СИРИЙСКАЯ ВОЙНА</a:t>
            </a:r>
          </a:p>
          <a:p>
            <a:r>
              <a:rPr lang="ru-RU" sz="4000" b="1" i="1" dirty="0" smtClean="0"/>
              <a:t> (192—188 годы до н.э.)</a:t>
            </a:r>
            <a:endParaRPr lang="ru-RU" sz="4000" b="1" i="1" dirty="0"/>
          </a:p>
        </p:txBody>
      </p:sp>
    </p:spTree>
    <p:extLst>
      <p:ext uri="{BB962C8B-B14F-4D97-AF65-F5344CB8AC3E}">
        <p14:creationId xmlns:p14="http://schemas.microsoft.com/office/powerpoint/2010/main" val="4066921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92" y="160049"/>
            <a:ext cx="8470172" cy="669795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2153" y="93536"/>
            <a:ext cx="4009938" cy="2576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8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dirty="0" smtClean="0"/>
              <a:t>215-148 гг. до н.э. – македонские войны</a:t>
            </a:r>
            <a:endParaRPr lang="ru-RU" sz="4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8301" y="2550603"/>
            <a:ext cx="474345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84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919" y="533720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i="1" dirty="0" smtClean="0"/>
              <a:t>146 </a:t>
            </a:r>
            <a:r>
              <a:rPr lang="ru-RU" sz="3600" b="1" i="1" dirty="0" err="1" smtClean="0"/>
              <a:t>г.до</a:t>
            </a:r>
            <a:r>
              <a:rPr lang="ru-RU" sz="3600" b="1" i="1" dirty="0" smtClean="0"/>
              <a:t> н.э. – разрушение Коринфа и Карфагена</a:t>
            </a:r>
            <a:endParaRPr lang="ru-RU" sz="36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t="17156"/>
          <a:stretch/>
        </p:blipFill>
        <p:spPr>
          <a:xfrm>
            <a:off x="1237375" y="1107346"/>
            <a:ext cx="9097861" cy="565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2764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524" y="0"/>
            <a:ext cx="10515600" cy="1325563"/>
          </a:xfrm>
        </p:spPr>
        <p:txBody>
          <a:bodyPr/>
          <a:lstStyle/>
          <a:p>
            <a:r>
              <a:rPr lang="ru-RU" b="1" i="1" dirty="0" smtClean="0"/>
              <a:t>Вывод: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73385" y="24010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b="1" i="1" dirty="0" smtClean="0">
                <a:solidFill>
                  <a:srgbClr val="C00000"/>
                </a:solidFill>
              </a:rPr>
              <a:t>В результате захватнических войн Рим установил свою власть во всем Средиземноморье</a:t>
            </a:r>
            <a:endParaRPr lang="ru-RU" sz="4000" b="1" i="1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5028" y="2002731"/>
            <a:ext cx="7186314" cy="4855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1813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5400" b="1" i="1" u="sng" dirty="0" smtClean="0"/>
              <a:t>Новые понятия</a:t>
            </a:r>
            <a:endParaRPr lang="ru-RU" sz="5400" b="1" i="1" u="sng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ru-RU" sz="3600" b="1" i="1" dirty="0">
                <a:solidFill>
                  <a:srgbClr val="0070C0"/>
                </a:solidFill>
              </a:rPr>
              <a:t>Провинция </a:t>
            </a:r>
            <a:r>
              <a:rPr lang="ru-RU" sz="3600" i="1" dirty="0">
                <a:solidFill>
                  <a:srgbClr val="0070C0"/>
                </a:solidFill>
              </a:rPr>
              <a:t>-  подвластные Риму территории.</a:t>
            </a:r>
          </a:p>
          <a:p>
            <a:pPr lvl="0"/>
            <a:r>
              <a:rPr lang="ru-RU" sz="3600" b="1" i="1" dirty="0">
                <a:solidFill>
                  <a:srgbClr val="0070C0"/>
                </a:solidFill>
              </a:rPr>
              <a:t>Триумф </a:t>
            </a:r>
            <a:r>
              <a:rPr lang="ru-RU" sz="3600" i="1" dirty="0">
                <a:solidFill>
                  <a:srgbClr val="0070C0"/>
                </a:solidFill>
              </a:rPr>
              <a:t>– торжественный въезд победителя  в Рим.</a:t>
            </a:r>
          </a:p>
          <a:p>
            <a:pPr lvl="0"/>
            <a:r>
              <a:rPr lang="ru-RU" sz="3600" b="1" i="1" dirty="0">
                <a:solidFill>
                  <a:srgbClr val="0070C0"/>
                </a:solidFill>
              </a:rPr>
              <a:t>Триумвират – право полководца-победителя торжественно въехать в Р</a:t>
            </a:r>
            <a:r>
              <a:rPr lang="ru-RU" sz="3600" i="1" dirty="0">
                <a:solidFill>
                  <a:srgbClr val="0070C0"/>
                </a:solidFill>
              </a:rPr>
              <a:t>им.</a:t>
            </a:r>
          </a:p>
          <a:p>
            <a:pPr lvl="0"/>
            <a:r>
              <a:rPr lang="ru-RU" sz="3600" b="1" i="1" dirty="0">
                <a:solidFill>
                  <a:srgbClr val="0070C0"/>
                </a:solidFill>
              </a:rPr>
              <a:t>Император </a:t>
            </a:r>
            <a:r>
              <a:rPr lang="ru-RU" sz="3600" i="1" dirty="0">
                <a:solidFill>
                  <a:srgbClr val="0070C0"/>
                </a:solidFill>
              </a:rPr>
              <a:t>– главнокомандующий.</a:t>
            </a:r>
          </a:p>
          <a:p>
            <a:pPr lvl="0"/>
            <a:r>
              <a:rPr lang="ru-RU" sz="3600" b="1" i="1" dirty="0">
                <a:solidFill>
                  <a:srgbClr val="0070C0"/>
                </a:solidFill>
              </a:rPr>
              <a:t>Диадема</a:t>
            </a:r>
            <a:r>
              <a:rPr lang="ru-RU" sz="3600" i="1" dirty="0">
                <a:solidFill>
                  <a:srgbClr val="0070C0"/>
                </a:solidFill>
              </a:rPr>
              <a:t> – головной убор, знак царственной власти.</a:t>
            </a:r>
          </a:p>
          <a:p>
            <a:pPr marL="0" indent="0">
              <a:buNone/>
            </a:pPr>
            <a:endParaRPr lang="ru-RU" sz="3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790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236</Words>
  <Application>Microsoft Office PowerPoint</Application>
  <PresentationFormat>Широкоэкранный</PresentationFormat>
  <Paragraphs>29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Тема: Установление господства Рима во всем Средиземноморье </vt:lpstr>
      <vt:lpstr>Презентация PowerPoint</vt:lpstr>
      <vt:lpstr>Презентация PowerPoint</vt:lpstr>
      <vt:lpstr>Царь Сирии Антиох</vt:lpstr>
      <vt:lpstr>Презентация PowerPoint</vt:lpstr>
      <vt:lpstr>Презентация PowerPoint</vt:lpstr>
      <vt:lpstr>Презентация PowerPoint</vt:lpstr>
      <vt:lpstr>Вывод:</vt:lpstr>
      <vt:lpstr>Новые понятия</vt:lpstr>
      <vt:lpstr>Домашнее задание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Тема: Установление господства Рима во всем средиземноморье </dc:title>
  <dc:creator>Анастасия Хапчук</dc:creator>
  <cp:lastModifiedBy>Анастасия Хапчук</cp:lastModifiedBy>
  <cp:revision>4</cp:revision>
  <dcterms:created xsi:type="dcterms:W3CDTF">2015-04-23T15:00:01Z</dcterms:created>
  <dcterms:modified xsi:type="dcterms:W3CDTF">2015-04-23T15:27:15Z</dcterms:modified>
</cp:coreProperties>
</file>